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941401B-5D0B-4CD0-9728-EFB613715A3E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AC2BAC-0873-4152-B6F3-E87DB406C1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401B-5D0B-4CD0-9728-EFB613715A3E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C2BAC-0873-4152-B6F3-E87DB406C1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941401B-5D0B-4CD0-9728-EFB613715A3E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7AC2BAC-0873-4152-B6F3-E87DB406C1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401B-5D0B-4CD0-9728-EFB613715A3E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7AC2BAC-0873-4152-B6F3-E87DB406C1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401B-5D0B-4CD0-9728-EFB613715A3E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7AC2BAC-0873-4152-B6F3-E87DB406C1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941401B-5D0B-4CD0-9728-EFB613715A3E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7AC2BAC-0873-4152-B6F3-E87DB406C1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941401B-5D0B-4CD0-9728-EFB613715A3E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7AC2BAC-0873-4152-B6F3-E87DB406C1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401B-5D0B-4CD0-9728-EFB613715A3E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7AC2BAC-0873-4152-B6F3-E87DB406C1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401B-5D0B-4CD0-9728-EFB613715A3E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AC2BAC-0873-4152-B6F3-E87DB406C1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401B-5D0B-4CD0-9728-EFB613715A3E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7AC2BAC-0873-4152-B6F3-E87DB406C1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941401B-5D0B-4CD0-9728-EFB613715A3E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7AC2BAC-0873-4152-B6F3-E87DB406C1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941401B-5D0B-4CD0-9728-EFB613715A3E}" type="datetimeFigureOut">
              <a:rPr lang="en-US" smtClean="0"/>
              <a:pPr/>
              <a:t>11/24/2009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7AC2BAC-0873-4152-B6F3-E87DB406C1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tannica.com/" TargetMode="External"/><Relationship Id="rId2" Type="http://schemas.openxmlformats.org/officeDocument/2006/relationships/hyperlink" Target="http://www.spartacus.schollnet.co.uk/goebbel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olocaustresearchproject.org/holoprelude/goebbels.html" TargetMode="External"/><Relationship Id="rId5" Type="http://schemas.openxmlformats.org/officeDocument/2006/relationships/hyperlink" Target="http://www.jewishvirtuallibrary.org/jsource/holocaust/goebbels.html" TargetMode="External"/><Relationship Id="rId4" Type="http://schemas.openxmlformats.org/officeDocument/2006/relationships/hyperlink" Target="http://www.pbs.org/wgbh/amex/holocaust/peopleevents/pandeamex98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Joseph </a:t>
            </a:r>
            <a:r>
              <a:rPr lang="en-US" dirty="0" err="1" smtClean="0"/>
              <a:t>goebbels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Johne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28600"/>
            <a:ext cx="3429000" cy="4783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www.spartacus.schollnet.co.uk/goebbels.htm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www.britannica.com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www.pbs.org/wgbh/amex/holocaust/peopleevents/pandeamex98.html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www.jewishvirtuallibrary.org/jsource/holocaust/goebbels.html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www.holocaustresearchproject.org/holoprelude/goebbels.html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Born in </a:t>
            </a:r>
            <a:r>
              <a:rPr lang="en-US" dirty="0" err="1" smtClean="0"/>
              <a:t>Rheydt</a:t>
            </a:r>
            <a:r>
              <a:rPr lang="en-US" dirty="0" smtClean="0"/>
              <a:t>, Germany on October 29, 1897.</a:t>
            </a:r>
          </a:p>
          <a:p>
            <a:r>
              <a:rPr lang="en-US" dirty="0" smtClean="0"/>
              <a:t>His short stature and crippled foot would torment him throughout his life.</a:t>
            </a:r>
          </a:p>
          <a:p>
            <a:r>
              <a:rPr lang="en-US" dirty="0" smtClean="0"/>
              <a:t>His father was a subordinate</a:t>
            </a:r>
          </a:p>
          <a:p>
            <a:pPr>
              <a:buNone/>
            </a:pPr>
            <a:r>
              <a:rPr lang="en-US" dirty="0" smtClean="0"/>
              <a:t>office worker.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809875"/>
            <a:ext cx="309562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and Early 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5102352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His disfigured foot prevented him from joining the German army in WWI.</a:t>
            </a:r>
          </a:p>
          <a:p>
            <a:r>
              <a:rPr lang="en-US" dirty="0" smtClean="0"/>
              <a:t>Received a </a:t>
            </a:r>
            <a:r>
              <a:rPr lang="en-US" dirty="0" smtClean="0"/>
              <a:t>doctorate from </a:t>
            </a:r>
            <a:r>
              <a:rPr lang="en-US" dirty="0" smtClean="0"/>
              <a:t>Heidelberg University in 1922.</a:t>
            </a:r>
          </a:p>
          <a:p>
            <a:r>
              <a:rPr lang="en-US" dirty="0" smtClean="0"/>
              <a:t>He then attempted to pursue a career in literature.</a:t>
            </a:r>
          </a:p>
          <a:p>
            <a:r>
              <a:rPr lang="en-US" dirty="0" smtClean="0"/>
              <a:t>Wrote novels, plays, and poems, but had difficulty finding publishers who would accept his work.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2650" y="1600200"/>
            <a:ext cx="318135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Rise to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/>
          <a:lstStyle/>
          <a:p>
            <a:r>
              <a:rPr lang="en-US" dirty="0" smtClean="0"/>
              <a:t>Failing as a writer and afraid of being considered a bourgeois intellectual, Goebbels joined the Nazi party in 1924.</a:t>
            </a:r>
          </a:p>
          <a:p>
            <a:r>
              <a:rPr lang="en-US" dirty="0" smtClean="0"/>
              <a:t>He immediately utilized his intellectual powers to create propaganda and control enemy publications.</a:t>
            </a:r>
          </a:p>
          <a:p>
            <a:r>
              <a:rPr lang="en-US" dirty="0" smtClean="0"/>
              <a:t>Although he was not entirely liked by other party leaders, but his friendship with Hitler provided opportunities for advancement and he became the party’s chief propagandist.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Master Propagandist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724400" cy="4495800"/>
          </a:xfrm>
        </p:spPr>
        <p:txBody>
          <a:bodyPr/>
          <a:lstStyle/>
          <a:p>
            <a:r>
              <a:rPr lang="en-US" dirty="0" smtClean="0"/>
              <a:t>As the Nazis’ Minister of Propaganda, Goebbels was responsible for managing projects to produce pro-Nazi films, radio programs, books, and advertisements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He was also the editor of a number of Nazi </a:t>
            </a:r>
            <a:r>
              <a:rPr lang="en-US" dirty="0" err="1" smtClean="0"/>
              <a:t>newsparpers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133600"/>
            <a:ext cx="2952369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Kristallnacht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Goebbels was responsible for ordering the </a:t>
            </a:r>
            <a:r>
              <a:rPr lang="en-US" dirty="0" err="1" smtClean="0"/>
              <a:t>Kristallnacht</a:t>
            </a:r>
            <a:r>
              <a:rPr lang="en-US" dirty="0" smtClean="0"/>
              <a:t> massacre on November 9, 2009.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636693"/>
            <a:ext cx="4953000" cy="4221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730752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Goebbels was the first to acknowledge the inevitable defeat of Germany after the fall of Stalingrad in 1943.  </a:t>
            </a:r>
          </a:p>
          <a:p>
            <a:r>
              <a:rPr lang="en-US" dirty="0" smtClean="0"/>
              <a:t>However, despite this failure, German morale persisted with cleverly reassuring propaganda from Goebbels.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752600"/>
            <a:ext cx="3810000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of the Third Reich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568952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As Russian troops approached Berlin, Goebbels retreated into Hitler’s subterranean bunker.</a:t>
            </a:r>
          </a:p>
          <a:p>
            <a:r>
              <a:rPr lang="en-US" dirty="0" smtClean="0"/>
              <a:t>When Hitler committed suicide on April 30, Goebbels became the ruler of Germany.</a:t>
            </a:r>
          </a:p>
          <a:p>
            <a:r>
              <a:rPr lang="en-US" dirty="0" smtClean="0"/>
              <a:t>However, this would not last.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1905000"/>
            <a:ext cx="310796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568952" cy="4953000"/>
          </a:xfrm>
        </p:spPr>
        <p:txBody>
          <a:bodyPr/>
          <a:lstStyle/>
          <a:p>
            <a:r>
              <a:rPr lang="en-US" dirty="0" smtClean="0"/>
              <a:t>The next day, Goebbels, his wife, and their six children committed suicide.  Their bodies were burned outside </a:t>
            </a:r>
            <a:r>
              <a:rPr lang="en-US" dirty="0" smtClean="0"/>
              <a:t>the </a:t>
            </a:r>
            <a:r>
              <a:rPr lang="en-US" dirty="0" err="1" smtClean="0"/>
              <a:t>Führerbunker</a:t>
            </a:r>
            <a:r>
              <a:rPr lang="en-US" dirty="0" smtClean="0"/>
              <a:t> and discovered by Soviet troops several days afterward.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828800"/>
            <a:ext cx="26670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84</TotalTime>
  <Words>335</Words>
  <Application>Microsoft Office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Joseph goebbels</vt:lpstr>
      <vt:lpstr>Early Life</vt:lpstr>
      <vt:lpstr>Education and Early Career</vt:lpstr>
      <vt:lpstr>Rise to Power</vt:lpstr>
      <vt:lpstr>The Master Propagandist</vt:lpstr>
      <vt:lpstr>Kristallnacht</vt:lpstr>
      <vt:lpstr>The Beginning of the End</vt:lpstr>
      <vt:lpstr>The End of the Third Reich</vt:lpstr>
      <vt:lpstr>Death</vt:lpstr>
      <vt:lpstr>References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Joseph goebbels</dc:title>
  <dc:creator> </dc:creator>
  <cp:lastModifiedBy> </cp:lastModifiedBy>
  <cp:revision>15</cp:revision>
  <dcterms:created xsi:type="dcterms:W3CDTF">2009-11-23T17:10:13Z</dcterms:created>
  <dcterms:modified xsi:type="dcterms:W3CDTF">2009-11-24T17:10:52Z</dcterms:modified>
</cp:coreProperties>
</file>